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58" r:id="rId5"/>
    <p:sldId id="272" r:id="rId6"/>
    <p:sldId id="264" r:id="rId7"/>
    <p:sldId id="259" r:id="rId8"/>
    <p:sldId id="260" r:id="rId9"/>
    <p:sldId id="261" r:id="rId10"/>
    <p:sldId id="265" r:id="rId11"/>
    <p:sldId id="266" r:id="rId12"/>
    <p:sldId id="267" r:id="rId13"/>
    <p:sldId id="262" r:id="rId14"/>
    <p:sldId id="263" r:id="rId15"/>
    <p:sldId id="268" r:id="rId16"/>
    <p:sldId id="271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HTML/CI-PLATFORM%20ASSIGNMENT/logi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Ajay%20data%20of%20internship/cl-platform-master/HTML/CI-PLATFORM%20ASSIGNMENT/forgotpass.html" TargetMode="External"/><Relationship Id="rId4" Type="http://schemas.openxmlformats.org/officeDocument/2006/relationships/hyperlink" Target="Ajay%20data%20of%20internship/cl-platform-master/HTML/CI-PLATFORM%20ASSIGNMENT/newpassword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HTML/CI-PLATFORM%20ASSIGNMENT/register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DATABASE/CI_Platform_DB_Schema.od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DATABASE/Assignment-1/SQL-ASSIGNMENT-1.od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hyperlink" Target="Ajay%20data%20of%20internship/cl-platform-master/DATABASE/Assignment-3/Sql-assignment-3.odt" TargetMode="External"/><Relationship Id="rId4" Type="http://schemas.openxmlformats.org/officeDocument/2006/relationships/hyperlink" Target="Ajay%20data%20of%20internship/cl-platform-master/DATABASE/Assignment-2/SQL-ASSIGNMENT%202.od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DATABASE/Assignment-4/assignment4.od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HTML/CI-PLATFORM%20ASSIGNMENT/Home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Ajay%20data%20of%20internship/cl-platform-master/HTML/CI-PLATFORM%20ASSIGNMENT/mission_listing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8.xml"/><Relationship Id="rId7" Type="http://schemas.openxmlformats.org/officeDocument/2006/relationships/slide" Target="slide2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Ajay%20data%20of%20internship/cl-platform-master/HTML/HTML%20ASSIGNMENT/dashboard.html" TargetMode="External"/><Relationship Id="rId4" Type="http://schemas.openxmlformats.org/officeDocument/2006/relationships/hyperlink" Target="Ajay%20data%20of%20internship/cl-platform-master/HTML/HTML%20ASSIGNMENT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Ajay%20data%20of%20internship/cl-platform-master/HTML/HTML%20ASSIGNMENT/innerpage%20Responsiv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2125" y="97243"/>
            <a:ext cx="8915399" cy="2262781"/>
          </a:xfrm>
        </p:spPr>
        <p:txBody>
          <a:bodyPr/>
          <a:lstStyle/>
          <a:p>
            <a:r>
              <a:rPr lang="en-US" dirty="0" smtClean="0">
                <a:hlinkClick r:id="rId2" action="ppaction://hlinksldjump"/>
              </a:rPr>
              <a:t>GTU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Internship </a:t>
            </a: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 err="1"/>
              <a:t>T</a:t>
            </a:r>
            <a:r>
              <a:rPr lang="en-US" dirty="0" err="1" smtClean="0"/>
              <a:t>atvasoft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2126" y="3065418"/>
            <a:ext cx="8915399" cy="3561056"/>
          </a:xfrm>
        </p:spPr>
        <p:txBody>
          <a:bodyPr>
            <a:normAutofit/>
          </a:bodyPr>
          <a:lstStyle/>
          <a:p>
            <a:r>
              <a:rPr lang="en-US" dirty="0" smtClean="0"/>
              <a:t>ENROLLMENT NO:190200107136 </a:t>
            </a:r>
            <a:r>
              <a:rPr lang="en-US" dirty="0" smtClean="0"/>
              <a:t> </a:t>
            </a:r>
          </a:p>
          <a:p>
            <a:r>
              <a:rPr lang="en-US" dirty="0" smtClean="0"/>
              <a:t>NAME:AJAY </a:t>
            </a:r>
            <a:r>
              <a:rPr lang="en-US" dirty="0" smtClean="0"/>
              <a:t>TARAPARA  </a:t>
            </a:r>
            <a:endParaRPr lang="en-US" dirty="0"/>
          </a:p>
          <a:p>
            <a:r>
              <a:rPr lang="en-US" dirty="0" smtClean="0"/>
              <a:t>SEM:8TH</a:t>
            </a:r>
            <a:endParaRPr lang="en-US" dirty="0" smtClean="0"/>
          </a:p>
          <a:p>
            <a:r>
              <a:rPr lang="en-US" dirty="0" smtClean="0"/>
              <a:t>BRANCH:COMPUTER ENGINEERING</a:t>
            </a:r>
          </a:p>
          <a:p>
            <a:r>
              <a:rPr lang="en-US" dirty="0" smtClean="0"/>
              <a:t>COLLEGE: GEC RAJKOT</a:t>
            </a:r>
          </a:p>
          <a:p>
            <a:r>
              <a:rPr lang="en-US" dirty="0" smtClean="0"/>
              <a:t>TACHNOLOGY:SOFTWARE </a:t>
            </a:r>
            <a:r>
              <a:rPr lang="en-US" dirty="0" smtClean="0"/>
              <a:t>ENGINEERING(</a:t>
            </a:r>
            <a:r>
              <a:rPr lang="en-US" dirty="0" err="1" smtClean="0"/>
              <a:t>dotnet</a:t>
            </a:r>
            <a:r>
              <a:rPr lang="en-US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1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 OF CI-PLATEFORM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15291"/>
            <a:ext cx="6716888" cy="3778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1521" y="5617029"/>
            <a:ext cx="306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LOGIN PAGE OF CI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96" y="179973"/>
            <a:ext cx="8911687" cy="621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RESET AND FORGOT PASSWORD PAGES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96" y="1072424"/>
            <a:ext cx="4469727" cy="377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68" y="1045029"/>
            <a:ext cx="4362994" cy="3805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6514" y="5347284"/>
            <a:ext cx="312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RESET PASSWORD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219405" y="5368052"/>
            <a:ext cx="308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 action="ppaction://hlinkfile"/>
              </a:rPr>
              <a:t>FORGOT 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5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PAGE OF CI PLATFORM.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27" y="1567543"/>
            <a:ext cx="6716888" cy="3778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8994" y="5808617"/>
            <a:ext cx="37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REGISTRATION PAGE</a:t>
            </a:r>
            <a:endParaRPr lang="en-IN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9447415" y="6177949"/>
            <a:ext cx="2203269" cy="459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7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WE TRAGET THE COMPLETED OUR CI PLATFORM RESPONSIVE PAGES AND WATCHED VIDEOS OF MVC .</a:t>
            </a:r>
          </a:p>
          <a:p>
            <a:r>
              <a:rPr lang="en-US" dirty="0" smtClean="0"/>
              <a:t>USING MVC CORE WE CONVERT OUR HTML PAGES IN TO MVC UI.</a:t>
            </a:r>
          </a:p>
          <a:p>
            <a:r>
              <a:rPr lang="en-US" dirty="0" smtClean="0"/>
              <a:t>IN THIS WEEK WE CONVERT LOGIN , RESET PASSWORD , FORGOT PASSWORD AND REGISTRATION IN MVC UI.</a:t>
            </a:r>
          </a:p>
          <a:p>
            <a:r>
              <a:rPr lang="en-US" dirty="0" smtClean="0"/>
              <a:t>IT IS PERFORMED IN VS CODE.</a:t>
            </a:r>
          </a:p>
          <a:p>
            <a:r>
              <a:rPr lang="en-US" dirty="0" smtClean="0"/>
              <a:t>I MADE THE DB SCHEMA OF CI-PLATEFORM EXCEL SHEET AND SQL SCHEMA FOR CI PLATEFORM IN SQL SERVER.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788" y="66762"/>
            <a:ext cx="8911687" cy="1280890"/>
          </a:xfrm>
        </p:spPr>
        <p:txBody>
          <a:bodyPr/>
          <a:lstStyle/>
          <a:p>
            <a:r>
              <a:rPr lang="en-US" dirty="0" smtClean="0"/>
              <a:t>DB SCHEMA XLS SHEET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788" y="1166949"/>
            <a:ext cx="6716888" cy="3778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4857" y="5451566"/>
            <a:ext cx="322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DB XL SHEET OF CI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7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873" y="173442"/>
            <a:ext cx="8911687" cy="767084"/>
          </a:xfrm>
        </p:spPr>
        <p:txBody>
          <a:bodyPr/>
          <a:lstStyle/>
          <a:p>
            <a:r>
              <a:rPr lang="en-US" dirty="0" smtClean="0"/>
              <a:t>DATA BASE ASSIGNMENT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873" y="1245326"/>
            <a:ext cx="6716888" cy="3778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6480" y="5512526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DB ASSIGNMENT-1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8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066" y="127722"/>
            <a:ext cx="8911687" cy="1280890"/>
          </a:xfrm>
        </p:spPr>
        <p:txBody>
          <a:bodyPr/>
          <a:lstStyle/>
          <a:p>
            <a:r>
              <a:rPr lang="en-US" dirty="0" smtClean="0"/>
              <a:t>DB ASSIGNMENTS IN SQL SERVER.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2066" y="1150870"/>
            <a:ext cx="5268686" cy="429332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67534" y="1150871"/>
            <a:ext cx="4704806" cy="4293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0646" y="5635727"/>
            <a:ext cx="959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ASSIGNMENT-2  </a:t>
            </a:r>
            <a:r>
              <a:rPr lang="en-US" dirty="0" smtClean="0"/>
              <a:t>                                                        </a:t>
            </a:r>
            <a:r>
              <a:rPr lang="en-US" dirty="0" smtClean="0">
                <a:hlinkClick r:id="rId5" action="ppaction://hlinkfile"/>
              </a:rPr>
              <a:t>ASSIGNMENT-3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5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582" y="171264"/>
            <a:ext cx="8911687" cy="1280890"/>
          </a:xfrm>
        </p:spPr>
        <p:txBody>
          <a:bodyPr/>
          <a:lstStyle/>
          <a:p>
            <a:r>
              <a:rPr lang="en-US" dirty="0" smtClean="0"/>
              <a:t>STORAGE PROCEDURE IN DB AND TRIGGERS ASSIGNMENT.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582" y="1602377"/>
            <a:ext cx="6716888" cy="3778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4582" y="5834743"/>
            <a:ext cx="501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ASSIGNMENT-4</a:t>
            </a:r>
            <a:endParaRPr lang="en-IN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9152709" y="6113417"/>
            <a:ext cx="2438400" cy="5399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1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WEEK , I WORKED ON CI PLATFORM FRONTEND SIDE PAGES USING HTML,CSS, JAVASCRIPT.</a:t>
            </a:r>
          </a:p>
          <a:p>
            <a:r>
              <a:rPr lang="en-US" dirty="0" smtClean="0"/>
              <a:t>I IMPLEMENT HOME PAGE AND THEIR GRID VIEW OF MISSION AND LIST VIEW OF MISSON.</a:t>
            </a:r>
          </a:p>
          <a:p>
            <a:r>
              <a:rPr lang="en-US" dirty="0" smtClean="0"/>
              <a:t>I WATCHED VIDEOS OF N-TIER ARCHITECTURE OF DOTNET PROJECT AND UNDERSTAND IMPORTANCE OF IT.</a:t>
            </a:r>
          </a:p>
          <a:p>
            <a:r>
              <a:rPr lang="en-US" dirty="0" smtClean="0"/>
              <a:t>IN THIS WEEK I ALSO IMPLEMENT MISSION VOLUNTEERING PAGE.</a:t>
            </a:r>
          </a:p>
          <a:p>
            <a:r>
              <a:rPr lang="en-US" dirty="0" smtClean="0"/>
              <a:t>MISSION VOL.PAGE MAKE IT FULLY RESPONSIVE TILL 360PX.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08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5144" y="-618309"/>
            <a:ext cx="9219610" cy="633983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605144" y="6000205"/>
            <a:ext cx="375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HOME PAGE OF CI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9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TRAINING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COMPANY:TATVASOFT MNC LEVEL-3</a:t>
            </a:r>
          </a:p>
          <a:p>
            <a:r>
              <a:rPr lang="en-US" dirty="0" err="1" smtClean="0"/>
              <a:t>TECHNOLOGY:DOTNET,SQL,JAVASCRIPT,HTML,CSS,Jquery</a:t>
            </a:r>
            <a:endParaRPr lang="en-US" dirty="0" smtClean="0"/>
          </a:p>
          <a:p>
            <a:r>
              <a:rPr lang="en-US" dirty="0" smtClean="0"/>
              <a:t>LOCATION:RAJKOT(RK EMPIRE)</a:t>
            </a:r>
            <a:endParaRPr lang="en-US" dirty="0" smtClean="0"/>
          </a:p>
          <a:p>
            <a:r>
              <a:rPr lang="en-US" dirty="0" smtClean="0"/>
              <a:t>TRAINING PERIOD:SIX MONTHS</a:t>
            </a:r>
          </a:p>
          <a:p>
            <a:r>
              <a:rPr lang="en-US" dirty="0" smtClean="0"/>
              <a:t>PROJECT NAME:CI-PLATEFORM</a:t>
            </a:r>
          </a:p>
          <a:p>
            <a:r>
              <a:rPr lang="en-US" dirty="0" smtClean="0"/>
              <a:t>TAVA-MENTOR:SWEETY PATEL AND VISHAL SOLANKI</a:t>
            </a:r>
          </a:p>
          <a:p>
            <a:r>
              <a:rPr lang="en-US" dirty="0" smtClean="0"/>
              <a:t>CO-ORDINATOR:RAHUL KUMBHARVADIYA</a:t>
            </a:r>
          </a:p>
          <a:p>
            <a:r>
              <a:rPr lang="en-US" dirty="0" smtClean="0"/>
              <a:t>INTERNAL GUIDE:T.M. KODINARIYA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31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94" y="-801189"/>
            <a:ext cx="10206446" cy="6713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209211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LIST 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4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245" y="92887"/>
            <a:ext cx="8911687" cy="682176"/>
          </a:xfrm>
        </p:spPr>
        <p:txBody>
          <a:bodyPr/>
          <a:lstStyle/>
          <a:p>
            <a:r>
              <a:rPr lang="en-US" dirty="0" smtClean="0"/>
              <a:t>N-TIER ARCHITECTURE OF PROJECT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45" y="775063"/>
            <a:ext cx="8987834" cy="5320937"/>
          </a:xfrm>
        </p:spPr>
      </p:pic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8604069" y="6348549"/>
            <a:ext cx="3161211" cy="4093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4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WEEK I WORKED ON FRONTEND SIDE VALIDATION OF LOGIN PAGE AND REGISTRATION PAGE </a:t>
            </a:r>
          </a:p>
          <a:p>
            <a:r>
              <a:rPr lang="en-US" dirty="0" smtClean="0"/>
              <a:t>I WATCHED VIDEOS OF ASP.NET DATABASE INTIGRTAION.</a:t>
            </a:r>
          </a:p>
          <a:p>
            <a:r>
              <a:rPr lang="en-US" dirty="0" smtClean="0"/>
              <a:t>I INTEGRATED DB WITH HTML PAGES WITH 3 TIER ARCHITECTURE OF PROJECT.</a:t>
            </a:r>
          </a:p>
          <a:p>
            <a:r>
              <a:rPr lang="en-US" dirty="0" smtClean="0"/>
              <a:t>I ALSO WORKED ON FORGOT PASSWORD AND NEW PASSWORD PAGES FOR DB INTIGRATION FOR BACKEND SIDE.</a:t>
            </a:r>
          </a:p>
          <a:p>
            <a:r>
              <a:rPr lang="en-US" dirty="0" smtClean="0"/>
              <a:t>I ATTEND EXPERT SESSION OF JAVASCRIPT AND JQUERY.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6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565" y="66761"/>
            <a:ext cx="8911687" cy="1280890"/>
          </a:xfrm>
        </p:spPr>
        <p:txBody>
          <a:bodyPr/>
          <a:lstStyle/>
          <a:p>
            <a:r>
              <a:rPr lang="en-US" dirty="0" smtClean="0"/>
              <a:t>HOME AND REGISTRATION PAGE VALIDATION 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164" y="1347651"/>
            <a:ext cx="10410955" cy="55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279" y="12772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FORGOT PASSWORD AND NEW PASSWORD VALIDATION AND INTIGRATION.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278" y="1408112"/>
            <a:ext cx="10139007" cy="53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2126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9318171" y="6374674"/>
            <a:ext cx="2725783" cy="4093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I WORKED ON INTEGRATION OF HOME PAGE WITH DB.</a:t>
            </a:r>
          </a:p>
          <a:p>
            <a:r>
              <a:rPr lang="en-US" dirty="0" smtClean="0"/>
              <a:t>I ALSO WATCHED VIDEOS OF ASP.NET MVC</a:t>
            </a:r>
          </a:p>
          <a:p>
            <a:r>
              <a:rPr lang="en-US" dirty="0" smtClean="0"/>
              <a:t>I CREATED STORE PROCEDURE FOR DATA COLLECT FROM DATABASE.</a:t>
            </a:r>
          </a:p>
          <a:p>
            <a:r>
              <a:rPr lang="en-US" dirty="0" smtClean="0"/>
              <a:t>I IMPLEMENT HOMEPAGE HEADER WITH SESSION .</a:t>
            </a:r>
          </a:p>
          <a:p>
            <a:r>
              <a:rPr lang="en-US" dirty="0" smtClean="0"/>
              <a:t>I ALSO IMPLEMENT AJAX CALL FOR HOME PAGE FILTERS AND GRIDVIEW AND LISTVIEW DATA APPEND IN HTML PAGE WITHOUT REFRESHING IT 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222377" y="6139822"/>
            <a:ext cx="2508069" cy="418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8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WEEK I IMPLEMENT SP FOR FILTER AND AJAX CALL .</a:t>
            </a:r>
          </a:p>
          <a:p>
            <a:r>
              <a:rPr lang="en-US" dirty="0" smtClean="0"/>
              <a:t>I ASLO WORK FOR SEARCHING FUNCTIONALITY USING SP AND AJAXCALL.</a:t>
            </a:r>
          </a:p>
          <a:p>
            <a:r>
              <a:rPr lang="en-US" dirty="0" smtClean="0"/>
              <a:t>AND APPEND DATA IN TO HTML OR FRONEND SIDE.</a:t>
            </a:r>
          </a:p>
          <a:p>
            <a:r>
              <a:rPr lang="en-US" dirty="0" smtClean="0"/>
              <a:t>I ALSO GET DATA FOR GRID AND LIST VIEW .</a:t>
            </a:r>
          </a:p>
          <a:p>
            <a:r>
              <a:rPr lang="en-US" dirty="0" smtClean="0"/>
              <a:t>I WORK ON PAGINATION FROM BACKEND SIDE USING SP.</a:t>
            </a:r>
          </a:p>
          <a:p>
            <a:r>
              <a:rPr lang="en-US" dirty="0" smtClean="0"/>
              <a:t>AND IMPLEMENT IT ON FRONEND SIDE.</a:t>
            </a:r>
          </a:p>
          <a:p>
            <a:r>
              <a:rPr lang="en-US" dirty="0" smtClean="0"/>
              <a:t>I ALSO IMPLEMENT ADD TO FAVOURITE MISSION AND DB INTEGRATION FOR IT. </a:t>
            </a:r>
            <a:endParaRPr lang="en-IN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8612777" y="6270171"/>
            <a:ext cx="2987040" cy="418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9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sldjump"/>
              </a:rPr>
              <a:t>THANK YOU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782" y="0"/>
            <a:ext cx="8911687" cy="644434"/>
          </a:xfrm>
        </p:spPr>
        <p:txBody>
          <a:bodyPr/>
          <a:lstStyle/>
          <a:p>
            <a:r>
              <a:rPr lang="en-US" dirty="0"/>
              <a:t>WEEKLY REPORTS OF INTERSHIP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932" y="705394"/>
            <a:ext cx="8915400" cy="3777622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2063932" y="1132114"/>
            <a:ext cx="1524000" cy="5138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hlinkClick r:id="rId2" action="ppaction://hlinksldjump"/>
              </a:rPr>
              <a:t>WEEK-1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98766" y="2046514"/>
            <a:ext cx="1454332" cy="4528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3" action="ppaction://hlinksldjump"/>
              </a:rPr>
              <a:t>WEEK-2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2063932" y="2899954"/>
            <a:ext cx="1489166" cy="4789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4" action="ppaction://hlinksldjump"/>
              </a:rPr>
              <a:t>WEEK-3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2063932" y="3753394"/>
            <a:ext cx="1489166" cy="435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5" action="ppaction://hlinksldjump"/>
              </a:rPr>
              <a:t>WEEK-4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5878286" y="1132114"/>
            <a:ext cx="1506583" cy="5138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6" action="ppaction://hlinksldjump"/>
              </a:rPr>
              <a:t>WEEK-5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5878286" y="2046515"/>
            <a:ext cx="1506583" cy="4528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7" action="ppaction://hlinksldjump"/>
              </a:rPr>
              <a:t>WEEK-6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5878285" y="2899955"/>
            <a:ext cx="1506583" cy="4789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8" action="ppaction://hlinksldjump"/>
              </a:rPr>
              <a:t>WEEK-7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5878285" y="3753394"/>
            <a:ext cx="1506583" cy="4702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9" action="ppaction://hlinksldjump"/>
              </a:rPr>
              <a:t>WEEK-8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13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WEEK OF TRAINING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FIRST DAY I WATCHED VIDEOS OF CI-SRS DOCUMENT AND GET  IDEA ABOUT OUR PROJECT .</a:t>
            </a:r>
          </a:p>
          <a:p>
            <a:r>
              <a:rPr lang="en-US" dirty="0" smtClean="0"/>
              <a:t>WATCHED VIDEOS OF PROJECT REQUIREMENT AND FEATURES OF PROJECT .</a:t>
            </a:r>
          </a:p>
          <a:p>
            <a:r>
              <a:rPr lang="en-US" dirty="0" smtClean="0"/>
              <a:t>IN MEETING WE DISSCUSSED THE PROJECT AND THEIR PROTOCOL STACK</a:t>
            </a:r>
          </a:p>
          <a:p>
            <a:r>
              <a:rPr lang="en-US" dirty="0" smtClean="0"/>
              <a:t>WE GET CIRCULAR OF TRAINING PLAN.</a:t>
            </a:r>
          </a:p>
          <a:p>
            <a:r>
              <a:rPr lang="en-US" dirty="0" smtClean="0"/>
              <a:t>SECOND DAY WE WATCHED VIDEOS OF GIT AND GIT HUB .</a:t>
            </a:r>
          </a:p>
          <a:p>
            <a:r>
              <a:rPr lang="en-US" dirty="0" smtClean="0"/>
              <a:t>I GOT KNOWLEDGED ABOUT IT AND IMPORTANCE IN THE CODING LIFE.</a:t>
            </a:r>
          </a:p>
          <a:p>
            <a:r>
              <a:rPr lang="en-US" dirty="0" smtClean="0"/>
              <a:t>THIRD DAY WE IMPLEMENT THE BASIC GIT COMMANDS AND MAKE OUR OWN REPOSITORY.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4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</a:t>
            </a:r>
            <a:r>
              <a:rPr lang="en-US" dirty="0" err="1" smtClean="0"/>
              <a:t>img</a:t>
            </a:r>
            <a:r>
              <a:rPr lang="en-US" smtClean="0"/>
              <a:t>.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983" y="1567543"/>
            <a:ext cx="671688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122" y="119013"/>
            <a:ext cx="8911687" cy="1280890"/>
          </a:xfrm>
        </p:spPr>
        <p:txBody>
          <a:bodyPr/>
          <a:lstStyle/>
          <a:p>
            <a:r>
              <a:rPr lang="en-US" dirty="0" smtClean="0"/>
              <a:t>HTML PAGES PHOTOS.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8122" y="1463040"/>
            <a:ext cx="4313237" cy="38834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4952" y="1463040"/>
            <a:ext cx="4313238" cy="3883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8122" y="5738949"/>
            <a:ext cx="921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LOGIN </a:t>
            </a:r>
            <a:r>
              <a:rPr lang="en-US" dirty="0" smtClean="0"/>
              <a:t>                                                               </a:t>
            </a:r>
            <a:r>
              <a:rPr lang="en-US" dirty="0" smtClean="0">
                <a:hlinkClick r:id="rId5" action="ppaction://hlinkfile"/>
              </a:rPr>
              <a:t>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FOURTH DAY I STARTED TO WATCHED VIDEOS OF BASIC HTML AND CSS.</a:t>
            </a:r>
          </a:p>
          <a:p>
            <a:r>
              <a:rPr lang="en-US" dirty="0" smtClean="0"/>
              <a:t>COMPLETED FIRST ASSIGNMENT OF HTML.</a:t>
            </a:r>
          </a:p>
          <a:p>
            <a:pPr marL="0" indent="0">
              <a:buNone/>
            </a:pPr>
            <a:r>
              <a:rPr lang="en-US" dirty="0" smtClean="0"/>
              <a:t>THIS IS A STATIC PAGE OF WEBSITE.</a:t>
            </a:r>
            <a:endParaRPr lang="en-IN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988731" y="6270171"/>
            <a:ext cx="1994263" cy="478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WEEK WE TARGETED WORKED ON HTML,CSS,JAVASCRIPT AND BOOTSTRAP.</a:t>
            </a:r>
          </a:p>
          <a:p>
            <a:r>
              <a:rPr lang="en-US" dirty="0" smtClean="0"/>
              <a:t>I IMPLEMENT WEB PAGES USING CSS AND HTML THIS IS STATIC PAGES</a:t>
            </a:r>
          </a:p>
          <a:p>
            <a:r>
              <a:rPr lang="en-US" dirty="0" smtClean="0"/>
              <a:t>AFTER WE TARGETED TO MAKE IT FULLY RESPONSIVE.</a:t>
            </a:r>
          </a:p>
          <a:p>
            <a:r>
              <a:rPr lang="en-US" dirty="0" smtClean="0"/>
              <a:t>I COMPLETED HTML ASSIGNMENT 1-4 IN THIS WEEK . </a:t>
            </a:r>
          </a:p>
          <a:p>
            <a:r>
              <a:rPr lang="en-US" dirty="0" smtClean="0"/>
              <a:t>AND ALSO MAKE IT RESPONSIVE TILL 360 PX MEDIA SCREEN .</a:t>
            </a:r>
            <a:endParaRPr lang="en-US" dirty="0"/>
          </a:p>
          <a:p>
            <a:r>
              <a:rPr lang="en-US" dirty="0" smtClean="0"/>
              <a:t>STARTED TO WATCH SQL SERVER VIDEOS.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7173" y="4929052"/>
            <a:ext cx="51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INNERPAGE</a:t>
            </a:r>
            <a:endParaRPr lang="en-IN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9022080" y="6270171"/>
            <a:ext cx="2351314" cy="3788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BACK TO </a:t>
            </a:r>
            <a:r>
              <a:rPr lang="en-US" dirty="0" smtClean="0"/>
              <a:t>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3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/>
              <a:t> </a:t>
            </a:r>
            <a:r>
              <a:rPr lang="en-US" dirty="0" smtClean="0"/>
              <a:t>WEEK OF INTERNSHIP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ON MY PROJECT FIRST FOUR PAGES.</a:t>
            </a:r>
          </a:p>
          <a:p>
            <a:r>
              <a:rPr lang="en-US" dirty="0" smtClean="0"/>
              <a:t>MAKE IT FULLY RESPONSIVE USING BOOTSTRAP AND CSS.</a:t>
            </a:r>
          </a:p>
          <a:p>
            <a:r>
              <a:rPr lang="en-US" dirty="0" smtClean="0"/>
              <a:t>I IMPLEMENTED LOGIN , FORGOT PASSWORD ,RESET PASSWORD AND REGISTRATON.</a:t>
            </a:r>
          </a:p>
          <a:p>
            <a:r>
              <a:rPr lang="en-US" dirty="0" smtClean="0"/>
              <a:t>IMPLEMENT SQL IN SERVER AND COMPLETED ITS ASSIGNMENT 1 AND 2.</a:t>
            </a:r>
          </a:p>
          <a:p>
            <a:r>
              <a:rPr lang="en-US" dirty="0" smtClean="0"/>
              <a:t>IT IS COMPLETED USING BASIC OF SQL COMMAND .LIKE CREATE ,ALTER,INSERT, DROP AND GROUP BY CLAUSE.</a:t>
            </a:r>
          </a:p>
          <a:p>
            <a:r>
              <a:rPr lang="en-US" dirty="0" smtClean="0"/>
              <a:t>SQL 3 AND 4 TH ASSIGNMENT COMPLETED USING JOINS AND STORAGE PROCEDURES AND TRIGGERS.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4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197</TotalTime>
  <Words>779</Words>
  <Application>Microsoft Office PowerPoint</Application>
  <PresentationFormat>Widescreen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Wisp</vt:lpstr>
      <vt:lpstr>GTU Internship Of Tatvasoft</vt:lpstr>
      <vt:lpstr>ABOUT TRAINING</vt:lpstr>
      <vt:lpstr>WEEKLY REPORTS OF INTERSHIP</vt:lpstr>
      <vt:lpstr>1ST WEEK OF TRAINING</vt:lpstr>
      <vt:lpstr>Git repository img. </vt:lpstr>
      <vt:lpstr>HTML PAGES PHOTOS.</vt:lpstr>
      <vt:lpstr>PowerPoint Presentation</vt:lpstr>
      <vt:lpstr>2ND WEEK OF INTERNSHIP</vt:lpstr>
      <vt:lpstr>3RD WEEK OF INTERNSHIP</vt:lpstr>
      <vt:lpstr>LOGIN PAGE OF CI-PLATEFORM</vt:lpstr>
      <vt:lpstr>RESET AND FORGOT PASSWORD PAGES</vt:lpstr>
      <vt:lpstr>REGISTRATION PAGE OF CI PLATFORM.</vt:lpstr>
      <vt:lpstr>4TH WEEK OF INTERNSHIP</vt:lpstr>
      <vt:lpstr>DB SCHEMA XLS SHEET</vt:lpstr>
      <vt:lpstr>DATA BASE ASSIGNMENT</vt:lpstr>
      <vt:lpstr>DB ASSIGNMENTS IN SQL SERVER.</vt:lpstr>
      <vt:lpstr>STORAGE PROCEDURE IN DB AND TRIGGERS ASSIGNMENT.</vt:lpstr>
      <vt:lpstr>5TH WEEK OF INTERNSHIP</vt:lpstr>
      <vt:lpstr>PowerPoint Presentation</vt:lpstr>
      <vt:lpstr>PowerPoint Presentation</vt:lpstr>
      <vt:lpstr>N-TIER ARCHITECTURE OF PROJECT</vt:lpstr>
      <vt:lpstr>6TH WEEK OF INTERNSHIP</vt:lpstr>
      <vt:lpstr>HOME AND REGISTRATION PAGE VALIDATION .</vt:lpstr>
      <vt:lpstr>PowerPoint Presentation</vt:lpstr>
      <vt:lpstr>FORGOT PASSWORD AND NEW PASSWORD VALIDATION AND INTIGRATION.</vt:lpstr>
      <vt:lpstr>PowerPoint Presentation</vt:lpstr>
      <vt:lpstr>7TH WEEK OF INTERNSHIP</vt:lpstr>
      <vt:lpstr>8TH WEEK OF INTERNSHIP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Of Tatvasoft</dc:title>
  <dc:creator>Microsoft account</dc:creator>
  <cp:lastModifiedBy>Microsoft account</cp:lastModifiedBy>
  <cp:revision>25</cp:revision>
  <dcterms:created xsi:type="dcterms:W3CDTF">2023-02-23T15:57:35Z</dcterms:created>
  <dcterms:modified xsi:type="dcterms:W3CDTF">2023-03-25T14:42:47Z</dcterms:modified>
</cp:coreProperties>
</file>